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notesMasterIdLst>
    <p:notesMasterId r:id="rId13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Docker is essentially CGroups and a chroot
vms give far more isolation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Slide-3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Slide-4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Slide-5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Slide-6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Slide-7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Slide-8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Slide-9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0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1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Company>Created by Marp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Created by Marp</dc:creator>
  <cp:lastModifiedBy>Created by Marp</cp:lastModifiedBy>
  <cp:revision>1</cp:revision>
  <dcterms:created xsi:type="dcterms:W3CDTF">2024-04-22T10:37:45Z</dcterms:created>
  <dcterms:modified xsi:type="dcterms:W3CDTF">2024-04-22T10:37:45Z</dcterms:modified>
</cp:coreProperties>
</file>